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7" r:id="rId4"/>
    <p:sldId id="268" r:id="rId5"/>
    <p:sldId id="274" r:id="rId6"/>
    <p:sldId id="269" r:id="rId7"/>
    <p:sldId id="27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CCA"/>
    <a:srgbClr val="009900"/>
    <a:srgbClr val="FF3300"/>
    <a:srgbClr val="993300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CD49EF6-1498-49A2-8539-48B383E76C0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1BD6D9A-C455-4FD8-A129-726151FD4C4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7419975" y="0"/>
            <a:ext cx="1730375" cy="6858000"/>
            <a:chOff x="4667" y="0"/>
            <a:chExt cx="1090" cy="4320"/>
          </a:xfrm>
        </p:grpSpPr>
        <p:sp>
          <p:nvSpPr>
            <p:cNvPr id="25603" name="Rectangle 3"/>
            <p:cNvSpPr>
              <a:spLocks noChangeArrowheads="1"/>
            </p:cNvSpPr>
            <p:nvPr/>
          </p:nvSpPr>
          <p:spPr bwMode="auto">
            <a:xfrm>
              <a:off x="4973" y="0"/>
              <a:ext cx="783" cy="20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5604" name="Picture 4" descr="hokusai2"/>
            <p:cNvPicPr>
              <a:picLocks noChangeAspect="1" noChangeArrowheads="1"/>
            </p:cNvPicPr>
            <p:nvPr/>
          </p:nvPicPr>
          <p:blipFill>
            <a:blip r:embed="rId2" cstate="print"/>
            <a:srcRect r="13902" b="31862"/>
            <a:stretch>
              <a:fillRect/>
            </a:stretch>
          </p:blipFill>
          <p:spPr bwMode="auto">
            <a:xfrm>
              <a:off x="4667" y="293"/>
              <a:ext cx="1090" cy="4027"/>
            </a:xfrm>
            <a:prstGeom prst="rect">
              <a:avLst/>
            </a:prstGeom>
            <a:noFill/>
          </p:spPr>
        </p:pic>
      </p:grpSp>
      <p:sp>
        <p:nvSpPr>
          <p:cNvPr id="2560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99060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1752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608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2438400" y="6248400"/>
            <a:ext cx="32004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019800" y="62484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B4B4C808-EAEB-42D9-A7DB-8E38EB6E18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490945-4819-4900-9F8A-DA577920F6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4C67F-0525-47EC-95BF-B2FE12E71C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3619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500" y="1981200"/>
            <a:ext cx="3619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6DAF2-A663-4CE5-B683-B0C9254E81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AB8F4-1776-48CF-91C9-213A84F3BD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655F2-54F1-4D11-B522-72B33DFB16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27316-43AB-4382-8D12-9B5D8331B1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5D90B-0BDF-4F77-B2BA-4B57044144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77A48-BD04-477E-9141-A4E235592B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D41A2-D0E7-4BF1-88F5-76E000717D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772150" y="609600"/>
            <a:ext cx="18478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609600"/>
            <a:ext cx="53911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3535E-DCDC-4776-B064-3CB5B25F4B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7419975" y="0"/>
            <a:ext cx="1730375" cy="6858000"/>
            <a:chOff x="4667" y="0"/>
            <a:chExt cx="1090" cy="4320"/>
          </a:xfrm>
        </p:grpSpPr>
        <p:sp>
          <p:nvSpPr>
            <p:cNvPr id="24579" name="Rectangle 3"/>
            <p:cNvSpPr>
              <a:spLocks noChangeArrowheads="1"/>
            </p:cNvSpPr>
            <p:nvPr/>
          </p:nvSpPr>
          <p:spPr bwMode="auto">
            <a:xfrm>
              <a:off x="4973" y="0"/>
              <a:ext cx="783" cy="20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4580" name="Picture 4" descr="hokusai2"/>
            <p:cNvPicPr>
              <a:picLocks noChangeAspect="1" noChangeArrowheads="1"/>
            </p:cNvPicPr>
            <p:nvPr/>
          </p:nvPicPr>
          <p:blipFill>
            <a:blip r:embed="rId13" cstate="print"/>
            <a:srcRect r="13902" b="31862"/>
            <a:stretch>
              <a:fillRect/>
            </a:stretch>
          </p:blipFill>
          <p:spPr bwMode="auto">
            <a:xfrm>
              <a:off x="4667" y="293"/>
              <a:ext cx="1090" cy="4027"/>
            </a:xfrm>
            <a:prstGeom prst="rect">
              <a:avLst/>
            </a:prstGeom>
            <a:noFill/>
          </p:spPr>
        </p:pic>
      </p:grpSp>
      <p:sp>
        <p:nvSpPr>
          <p:cNvPr id="245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609600"/>
            <a:ext cx="7391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81200"/>
            <a:ext cx="7391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8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8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245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248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DA748D-8A8C-4E23-AB84-EB8C7D4C014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©"/>
        <a:defRPr sz="32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©"/>
        <a:defRPr sz="2800" i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©"/>
        <a:defRPr sz="2400" i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©"/>
        <a:defRPr sz="2000" i="1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©"/>
        <a:defRPr sz="2000" i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©"/>
        <a:defRPr sz="2000" i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©"/>
        <a:defRPr sz="2000" i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©"/>
        <a:defRPr sz="2000" i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©"/>
        <a:defRPr sz="2000" i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66D-B4C0-43F3-872A-D87C64D1C718}" type="slidenum">
              <a:rPr lang="ru-RU"/>
              <a:pPr/>
              <a:t>1</a:t>
            </a:fld>
            <a:endParaRPr lang="ru-RU"/>
          </a:p>
        </p:txBody>
      </p:sp>
      <p:pic>
        <p:nvPicPr>
          <p:cNvPr id="19464" name="Picture 103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779588"/>
            <a:ext cx="6408737" cy="5078412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115888"/>
            <a:ext cx="41052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>
                <a:solidFill>
                  <a:schemeClr val="tx2"/>
                </a:solidFill>
                <a:latin typeface="Arial" charset="0"/>
              </a:rPr>
              <a:t>река</a:t>
            </a:r>
          </a:p>
        </p:txBody>
      </p:sp>
      <p:sp>
        <p:nvSpPr>
          <p:cNvPr id="19462" name="Text Box 1030"/>
          <p:cNvSpPr txBox="1">
            <a:spLocks noChangeArrowheads="1"/>
          </p:cNvSpPr>
          <p:nvPr/>
        </p:nvSpPr>
        <p:spPr bwMode="auto">
          <a:xfrm>
            <a:off x="3851275" y="0"/>
            <a:ext cx="39862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Чуть дрожит на ветерке</a:t>
            </a:r>
          </a:p>
          <a:p>
            <a:r>
              <a:rPr lang="ru-RU" sz="2800"/>
              <a:t>Лента на просторе, </a:t>
            </a:r>
          </a:p>
          <a:p>
            <a:r>
              <a:rPr lang="ru-RU" sz="2800"/>
              <a:t>Узкий кончик в роднике,</a:t>
            </a:r>
          </a:p>
          <a:p>
            <a:r>
              <a:rPr lang="ru-RU" sz="2800"/>
              <a:t>А широкий - в море.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3E46-FF5D-4E75-B5B1-7D753659027D}" type="slidenum">
              <a:rPr lang="ru-RU"/>
              <a:pPr/>
              <a:t>2</a:t>
            </a:fld>
            <a:endParaRPr lang="ru-RU"/>
          </a:p>
        </p:txBody>
      </p:sp>
      <p:pic>
        <p:nvPicPr>
          <p:cNvPr id="12295" name="Picture 7" descr="2"/>
          <p:cNvPicPr>
            <a:picLocks noChangeAspect="1" noChangeArrowheads="1"/>
          </p:cNvPicPr>
          <p:nvPr/>
        </p:nvPicPr>
        <p:blipFill>
          <a:blip r:embed="rId2" cstate="print"/>
          <a:srcRect r="22247" b="31995"/>
          <a:stretch>
            <a:fillRect/>
          </a:stretch>
        </p:blipFill>
        <p:spPr bwMode="auto">
          <a:xfrm>
            <a:off x="323850" y="2151063"/>
            <a:ext cx="6983413" cy="4706937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115888"/>
            <a:ext cx="40989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>
                <a:latin typeface="Arial" charset="0"/>
              </a:rPr>
              <a:t>море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759200" y="65088"/>
            <a:ext cx="37544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Шириною широко,</a:t>
            </a:r>
          </a:p>
          <a:p>
            <a:r>
              <a:rPr lang="ru-RU"/>
              <a:t>Глубиною глубоко,</a:t>
            </a:r>
          </a:p>
          <a:p>
            <a:r>
              <a:rPr lang="ru-RU"/>
              <a:t>День и ночь о берег бьётся.</a:t>
            </a:r>
          </a:p>
          <a:p>
            <a:r>
              <a:rPr lang="ru-RU"/>
              <a:t>Из него воды не пьётся,</a:t>
            </a:r>
          </a:p>
          <a:p>
            <a:r>
              <a:rPr lang="ru-RU"/>
              <a:t>Потому что не вкусна – </a:t>
            </a:r>
          </a:p>
          <a:p>
            <a:r>
              <a:rPr lang="ru-RU"/>
              <a:t>И горька, и солона.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12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2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12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746A-CABC-4CAA-92A8-C04015532E26}" type="slidenum">
              <a:rPr lang="ru-RU"/>
              <a:pPr/>
              <a:t>3</a:t>
            </a:fld>
            <a:endParaRPr lang="ru-RU"/>
          </a:p>
        </p:txBody>
      </p:sp>
      <p:pic>
        <p:nvPicPr>
          <p:cNvPr id="13321" name="Picture 9" descr="3"/>
          <p:cNvPicPr>
            <a:picLocks noChangeAspect="1" noChangeArrowheads="1"/>
          </p:cNvPicPr>
          <p:nvPr/>
        </p:nvPicPr>
        <p:blipFill>
          <a:blip r:embed="rId2" cstate="print"/>
          <a:srcRect r="32645" b="45486"/>
          <a:stretch>
            <a:fillRect/>
          </a:stretch>
        </p:blipFill>
        <p:spPr bwMode="auto">
          <a:xfrm>
            <a:off x="0" y="1976438"/>
            <a:ext cx="7596188" cy="4738687"/>
          </a:xfrm>
          <a:prstGeom prst="rect">
            <a:avLst/>
          </a:prstGeom>
          <a:noFill/>
        </p:spPr>
      </p:pic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 flipV="1">
            <a:off x="457200" y="6126163"/>
            <a:ext cx="153988" cy="1111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80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0"/>
            <a:ext cx="33131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>
                <a:solidFill>
                  <a:schemeClr val="tx2"/>
                </a:solidFill>
                <a:latin typeface="Arial" charset="0"/>
              </a:rPr>
              <a:t>б</a:t>
            </a:r>
            <a:r>
              <a:rPr lang="ru-RU" sz="6000">
                <a:solidFill>
                  <a:schemeClr val="tx2"/>
                </a:solidFill>
                <a:latin typeface="Arial" charset="0"/>
              </a:rPr>
              <a:t>олото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048125" y="352425"/>
            <a:ext cx="3937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Не проедешь, не пройдёшь –</a:t>
            </a:r>
          </a:p>
          <a:p>
            <a:r>
              <a:rPr lang="ru-RU"/>
              <a:t>Обойдёшь сторонкой.</a:t>
            </a:r>
          </a:p>
          <a:p>
            <a:r>
              <a:rPr lang="ru-RU"/>
              <a:t>И водицы не попьёшь</a:t>
            </a:r>
          </a:p>
          <a:p>
            <a:r>
              <a:rPr lang="ru-RU"/>
              <a:t>С синеватой плёнкой.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A9E9-E871-4373-A69D-BF9C32E21FE8}" type="slidenum">
              <a:rPr lang="ru-RU"/>
              <a:pPr/>
              <a:t>4</a:t>
            </a:fld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00750"/>
            <a:ext cx="74613" cy="9525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80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0" y="0"/>
            <a:ext cx="29511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000">
                <a:solidFill>
                  <a:schemeClr val="tx2"/>
                </a:solidFill>
                <a:latin typeface="Arial" charset="0"/>
              </a:rPr>
              <a:t>ручей</a:t>
            </a:r>
          </a:p>
        </p:txBody>
      </p:sp>
      <p:sp>
        <p:nvSpPr>
          <p:cNvPr id="18441" name="Text Box 1033"/>
          <p:cNvSpPr txBox="1">
            <a:spLocks noChangeArrowheads="1"/>
          </p:cNvSpPr>
          <p:nvPr/>
        </p:nvSpPr>
        <p:spPr bwMode="auto">
          <a:xfrm>
            <a:off x="3903663" y="-6350"/>
            <a:ext cx="279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 маме – речке бегу</a:t>
            </a:r>
          </a:p>
          <a:p>
            <a:r>
              <a:rPr lang="ru-RU"/>
              <a:t>И молчать не могу.</a:t>
            </a:r>
          </a:p>
          <a:p>
            <a:r>
              <a:rPr lang="ru-RU"/>
              <a:t>Я ей сын родной,</a:t>
            </a:r>
          </a:p>
          <a:p>
            <a:r>
              <a:rPr lang="ru-RU"/>
              <a:t>А родился весной.</a:t>
            </a:r>
          </a:p>
        </p:txBody>
      </p:sp>
      <p:pic>
        <p:nvPicPr>
          <p:cNvPr id="18442" name="Picture 1034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614488"/>
            <a:ext cx="4624387" cy="52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18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8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18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 класс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A4AA9-3991-4797-A5AE-6211A5ED6106}" type="slidenum">
              <a:rPr lang="ru-RU"/>
              <a:pPr/>
              <a:t>5</a:t>
            </a:fld>
            <a:endParaRPr lang="ru-RU"/>
          </a:p>
        </p:txBody>
      </p:sp>
      <p:sp>
        <p:nvSpPr>
          <p:cNvPr id="20484" name="Text Box 1028"/>
          <p:cNvSpPr txBox="1">
            <a:spLocks noChangeArrowheads="1"/>
          </p:cNvSpPr>
          <p:nvPr/>
        </p:nvSpPr>
        <p:spPr bwMode="auto">
          <a:xfrm>
            <a:off x="468313" y="0"/>
            <a:ext cx="25209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>
                <a:solidFill>
                  <a:schemeClr val="tx2"/>
                </a:solidFill>
                <a:latin typeface="Arial" charset="0"/>
              </a:rPr>
              <a:t>пруд</a:t>
            </a:r>
          </a:p>
        </p:txBody>
      </p:sp>
      <p:sp>
        <p:nvSpPr>
          <p:cNvPr id="20488" name="Text Box 1032"/>
          <p:cNvSpPr txBox="1">
            <a:spLocks noChangeArrowheads="1"/>
          </p:cNvSpPr>
          <p:nvPr/>
        </p:nvSpPr>
        <p:spPr bwMode="auto">
          <a:xfrm>
            <a:off x="4067175" y="0"/>
            <a:ext cx="389096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Молодые берёзки</a:t>
            </a:r>
          </a:p>
          <a:p>
            <a:r>
              <a:rPr lang="ru-RU"/>
              <a:t>Свои перед ним</a:t>
            </a:r>
          </a:p>
          <a:p>
            <a:r>
              <a:rPr lang="ru-RU"/>
              <a:t>Поправляют причёски.</a:t>
            </a:r>
          </a:p>
          <a:p>
            <a:r>
              <a:rPr lang="ru-RU"/>
              <a:t>И месяц, и звёзды –</a:t>
            </a:r>
          </a:p>
          <a:p>
            <a:r>
              <a:rPr lang="ru-RU"/>
              <a:t>В нём всё отражается…</a:t>
            </a:r>
          </a:p>
          <a:p>
            <a:r>
              <a:rPr lang="ru-RU"/>
              <a:t>Как это зеркало называется?</a:t>
            </a:r>
          </a:p>
        </p:txBody>
      </p:sp>
      <p:pic>
        <p:nvPicPr>
          <p:cNvPr id="20490" name="Picture 1034" descr="6"/>
          <p:cNvPicPr>
            <a:picLocks noChangeAspect="1" noChangeArrowheads="1"/>
          </p:cNvPicPr>
          <p:nvPr/>
        </p:nvPicPr>
        <p:blipFill>
          <a:blip r:embed="rId2" cstate="print"/>
          <a:srcRect r="53479" b="54514"/>
          <a:stretch>
            <a:fillRect/>
          </a:stretch>
        </p:blipFill>
        <p:spPr bwMode="auto">
          <a:xfrm>
            <a:off x="971550" y="2276475"/>
            <a:ext cx="5184775" cy="3906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20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20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204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204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204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 класс</a:t>
            </a:r>
          </a:p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64FFD-7862-4D7F-B87D-A31EB9C4CC86}" type="slidenum">
              <a:rPr lang="ru-RU"/>
              <a:pPr/>
              <a:t>6</a:t>
            </a:fld>
            <a:endParaRPr lang="ru-RU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8686800" cy="5821363"/>
          </a:xfrm>
        </p:spPr>
        <p:txBody>
          <a:bodyPr/>
          <a:lstStyle/>
          <a:p>
            <a:r>
              <a:rPr lang="ru-RU" sz="6000" dirty="0"/>
              <a:t>Река  </a:t>
            </a:r>
          </a:p>
          <a:p>
            <a:r>
              <a:rPr lang="ru-RU" sz="6000" dirty="0"/>
              <a:t>Море</a:t>
            </a:r>
          </a:p>
          <a:p>
            <a:r>
              <a:rPr lang="ru-RU" sz="6000" dirty="0"/>
              <a:t>Пруд</a:t>
            </a:r>
          </a:p>
          <a:p>
            <a:r>
              <a:rPr lang="ru-RU" sz="6000" dirty="0"/>
              <a:t>Ручей</a:t>
            </a:r>
          </a:p>
          <a:p>
            <a:r>
              <a:rPr lang="ru-RU" sz="6000" dirty="0"/>
              <a:t>Болото</a:t>
            </a:r>
          </a:p>
          <a:p>
            <a:endParaRPr lang="ru-RU" sz="6000" dirty="0"/>
          </a:p>
        </p:txBody>
      </p:sp>
      <p:sp>
        <p:nvSpPr>
          <p:cNvPr id="15364" name="Line 1028"/>
          <p:cNvSpPr>
            <a:spLocks noChangeShapeType="1"/>
          </p:cNvSpPr>
          <p:nvPr/>
        </p:nvSpPr>
        <p:spPr bwMode="auto">
          <a:xfrm>
            <a:off x="2555875" y="981075"/>
            <a:ext cx="2520950" cy="172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5" name="Line 1029"/>
          <p:cNvSpPr>
            <a:spLocks noChangeShapeType="1"/>
          </p:cNvSpPr>
          <p:nvPr/>
        </p:nvSpPr>
        <p:spPr bwMode="auto">
          <a:xfrm>
            <a:off x="2843213" y="2133600"/>
            <a:ext cx="223202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6" name="Line 1030"/>
          <p:cNvSpPr>
            <a:spLocks noChangeShapeType="1"/>
          </p:cNvSpPr>
          <p:nvPr/>
        </p:nvSpPr>
        <p:spPr bwMode="auto">
          <a:xfrm>
            <a:off x="2771775" y="314166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7" name="Line 1031"/>
          <p:cNvSpPr>
            <a:spLocks noChangeShapeType="1"/>
          </p:cNvSpPr>
          <p:nvPr/>
        </p:nvSpPr>
        <p:spPr bwMode="auto">
          <a:xfrm flipV="1">
            <a:off x="3059113" y="3357563"/>
            <a:ext cx="1943100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8" name="Line 1032"/>
          <p:cNvSpPr>
            <a:spLocks noChangeShapeType="1"/>
          </p:cNvSpPr>
          <p:nvPr/>
        </p:nvSpPr>
        <p:spPr bwMode="auto">
          <a:xfrm flipV="1">
            <a:off x="3419475" y="3500438"/>
            <a:ext cx="1728788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0" name="Text Box 1034"/>
          <p:cNvSpPr txBox="1">
            <a:spLocks noChangeArrowheads="1"/>
          </p:cNvSpPr>
          <p:nvPr/>
        </p:nvSpPr>
        <p:spPr bwMode="auto">
          <a:xfrm>
            <a:off x="5105400" y="2492375"/>
            <a:ext cx="3200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>
                <a:latin typeface="Arial" charset="0"/>
              </a:rPr>
              <a:t>Водоёмы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153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43808" y="6400800"/>
            <a:ext cx="3048000" cy="457200"/>
          </a:xfrm>
        </p:spPr>
        <p:txBody>
          <a:bodyPr/>
          <a:lstStyle/>
          <a:p>
            <a:r>
              <a:rPr lang="ru-RU" dirty="0" smtClean="0"/>
              <a:t>2 класс</a:t>
            </a:r>
          </a:p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ADF1B-901E-4999-AF94-939689A661A9}" type="slidenum">
              <a:rPr lang="ru-RU"/>
              <a:pPr/>
              <a:t>7</a:t>
            </a:fld>
            <a:endParaRPr lang="ru-RU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/>
              <a:t>Части реки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5400" dirty="0"/>
              <a:t>Исток</a:t>
            </a:r>
          </a:p>
          <a:p>
            <a:r>
              <a:rPr lang="ru-RU" sz="5400" dirty="0"/>
              <a:t>Берег</a:t>
            </a:r>
          </a:p>
          <a:p>
            <a:r>
              <a:rPr lang="ru-RU" sz="5400" dirty="0"/>
              <a:t>Приток</a:t>
            </a:r>
          </a:p>
          <a:p>
            <a:r>
              <a:rPr lang="ru-RU" sz="5400" dirty="0"/>
              <a:t>Устье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Самгина Любовь Владимировна - учитель начальных классов</a:t>
            </a: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7319-737B-4FAF-8D7E-CCD8CFE4497B}" type="slidenum">
              <a:rPr lang="ru-RU"/>
              <a:pPr/>
              <a:t>8</a:t>
            </a:fld>
            <a:endParaRPr lang="ru-RU"/>
          </a:p>
        </p:txBody>
      </p:sp>
      <p:pic>
        <p:nvPicPr>
          <p:cNvPr id="9235" name="Picture 19" descr="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0"/>
            <a:ext cx="7519987" cy="6958013"/>
          </a:xfrm>
          <a:prstGeom prst="rect">
            <a:avLst/>
          </a:prstGeo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451725" y="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исток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080125" y="1143000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левый берег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251325" y="762000"/>
            <a:ext cx="1635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правый берег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6781800" y="22860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левый</a:t>
            </a:r>
          </a:p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приток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2041525" y="1255713"/>
            <a:ext cx="9763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правый</a:t>
            </a:r>
          </a:p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приток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327525" y="3048000"/>
            <a:ext cx="763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устье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348038" y="188913"/>
            <a:ext cx="3787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Как называют начало реки?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4140200" y="3716338"/>
            <a:ext cx="4232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Как называется место, где река</a:t>
            </a:r>
          </a:p>
          <a:p>
            <a:r>
              <a:rPr lang="ru-RU" dirty="0"/>
              <a:t>впадает в другой водоём?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447675" y="1936750"/>
            <a:ext cx="4079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Как называется река, которая </a:t>
            </a:r>
          </a:p>
          <a:p>
            <a:r>
              <a:rPr lang="ru-RU"/>
              <a:t>впадает в другую реку?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471863" y="4745038"/>
            <a:ext cx="4502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Что находится справа и слева по </a:t>
            </a:r>
          </a:p>
          <a:p>
            <a:r>
              <a:rPr lang="ru-RU"/>
              <a:t>течению реки?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2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2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2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2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0"/>
      <p:bldP spid="9224" grpId="0"/>
      <p:bldP spid="9225" grpId="0"/>
      <p:bldP spid="9226" grpId="0"/>
      <p:bldP spid="9228" grpId="0"/>
      <p:bldP spid="9230" grpId="0"/>
      <p:bldP spid="9230" grpId="1"/>
      <p:bldP spid="9231" grpId="0"/>
      <p:bldP spid="9231" grpId="1"/>
      <p:bldP spid="9232" grpId="0"/>
      <p:bldP spid="9232" grpId="1"/>
      <p:bldP spid="9233" grpId="0"/>
      <p:bldP spid="9233" grpId="1"/>
    </p:bldLst>
  </p:timing>
</p:sld>
</file>

<file path=ppt/theme/theme1.xml><?xml version="1.0" encoding="utf-8"?>
<a:theme xmlns:a="http://schemas.openxmlformats.org/drawingml/2006/main" name="Волны">
  <a:themeElements>
    <a:clrScheme name="Волны 2">
      <a:dk1>
        <a:srgbClr val="2D2525"/>
      </a:dk1>
      <a:lt1>
        <a:srgbClr val="A7B4B7"/>
      </a:lt1>
      <a:dk2>
        <a:srgbClr val="061C62"/>
      </a:dk2>
      <a:lt2>
        <a:srgbClr val="484719"/>
      </a:lt2>
      <a:accent1>
        <a:srgbClr val="D8D688"/>
      </a:accent1>
      <a:accent2>
        <a:srgbClr val="5C6D90"/>
      </a:accent2>
      <a:accent3>
        <a:srgbClr val="D0D6D8"/>
      </a:accent3>
      <a:accent4>
        <a:srgbClr val="251E1E"/>
      </a:accent4>
      <a:accent5>
        <a:srgbClr val="E9E8C3"/>
      </a:accent5>
      <a:accent6>
        <a:srgbClr val="536282"/>
      </a:accent6>
      <a:hlink>
        <a:srgbClr val="365D96"/>
      </a:hlink>
      <a:folHlink>
        <a:srgbClr val="586840"/>
      </a:folHlink>
    </a:clrScheme>
    <a:fontScheme name="Волны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Волны 1">
        <a:dk1>
          <a:srgbClr val="000000"/>
        </a:dk1>
        <a:lt1>
          <a:srgbClr val="DDDDDD"/>
        </a:lt1>
        <a:dk2>
          <a:srgbClr val="20326C"/>
        </a:dk2>
        <a:lt2>
          <a:srgbClr val="E3E2AA"/>
        </a:lt2>
        <a:accent1>
          <a:srgbClr val="B3A53D"/>
        </a:accent1>
        <a:accent2>
          <a:srgbClr val="4273B9"/>
        </a:accent2>
        <a:accent3>
          <a:srgbClr val="ABADBA"/>
        </a:accent3>
        <a:accent4>
          <a:srgbClr val="BDBDBD"/>
        </a:accent4>
        <a:accent5>
          <a:srgbClr val="D6CFAF"/>
        </a:accent5>
        <a:accent6>
          <a:srgbClr val="3B68A7"/>
        </a:accent6>
        <a:hlink>
          <a:srgbClr val="5B6C8D"/>
        </a:hlink>
        <a:folHlink>
          <a:srgbClr val="58804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лны 2">
        <a:dk1>
          <a:srgbClr val="2D2525"/>
        </a:dk1>
        <a:lt1>
          <a:srgbClr val="A7B4B7"/>
        </a:lt1>
        <a:dk2>
          <a:srgbClr val="061C62"/>
        </a:dk2>
        <a:lt2>
          <a:srgbClr val="484719"/>
        </a:lt2>
        <a:accent1>
          <a:srgbClr val="D8D688"/>
        </a:accent1>
        <a:accent2>
          <a:srgbClr val="5C6D90"/>
        </a:accent2>
        <a:accent3>
          <a:srgbClr val="D0D6D8"/>
        </a:accent3>
        <a:accent4>
          <a:srgbClr val="251E1E"/>
        </a:accent4>
        <a:accent5>
          <a:srgbClr val="E9E8C3"/>
        </a:accent5>
        <a:accent6>
          <a:srgbClr val="536282"/>
        </a:accent6>
        <a:hlink>
          <a:srgbClr val="365D96"/>
        </a:hlink>
        <a:folHlink>
          <a:srgbClr val="58684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лны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808080"/>
        </a:accent1>
        <a:accent2>
          <a:srgbClr val="292929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42424"/>
        </a:accent6>
        <a:hlink>
          <a:srgbClr val="4D4D4D"/>
        </a:hlink>
        <a:folHlink>
          <a:srgbClr val="8D8D8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Designs\Волны.pot</Template>
  <TotalTime>331</TotalTime>
  <Words>220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Волны</vt:lpstr>
      <vt:lpstr>Слайд 1</vt:lpstr>
      <vt:lpstr>Слайд 2</vt:lpstr>
      <vt:lpstr>Слайд 3</vt:lpstr>
      <vt:lpstr>Слайд 4</vt:lpstr>
      <vt:lpstr>Слайд 5</vt:lpstr>
      <vt:lpstr>Слайд 6</vt:lpstr>
      <vt:lpstr>Части реки</vt:lpstr>
      <vt:lpstr>Слайд 8</vt:lpstr>
    </vt:vector>
  </TitlesOfParts>
  <Company>Министерство образования Российской Федерации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Borisov Y</cp:lastModifiedBy>
  <cp:revision>17</cp:revision>
  <dcterms:created xsi:type="dcterms:W3CDTF">2006-03-22T17:21:05Z</dcterms:created>
  <dcterms:modified xsi:type="dcterms:W3CDTF">2020-11-14T18:06:28Z</dcterms:modified>
</cp:coreProperties>
</file>